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8288000" cy="10287000"/>
  <p:notesSz cx="6858000" cy="9144000"/>
  <p:embeddedFontLst>
    <p:embeddedFont>
      <p:font typeface="Pretendard ExtraBold"/>
      <p:bold r:id="rId65"/>
    </p:embeddedFont>
    <p:embeddedFont>
      <p:font typeface="Pretendard Regular"/>
      <p:regular r:id="rId66"/>
    </p:embeddedFont>
    <p:embeddedFont>
      <p:font typeface="Pretendard Bold"/>
      <p:bold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fonts/font1.fntdata" Type="http://schemas.openxmlformats.org/officeDocument/2006/relationships/font"/><Relationship Id="rId66" Target="fonts/font2.fntdata" Type="http://schemas.openxmlformats.org/officeDocument/2006/relationships/font"/><Relationship Id="rId67" Target="fonts/font3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13, 14, 15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계획법과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14501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1877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t = 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 = 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[ti, pi]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t.push(ti);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p.push(pi);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new Array(n + 2).fill(0);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31877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n; i &gt;= 1; i--)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duration = t[i];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pay = p[i];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(i + duration &lt;= n + 1)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i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일에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시작했을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보상과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시작하지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않았을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기회비용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비교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 = Math.max(pay + dp[i + duration], dp[i + 1]);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일을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못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수익을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그대로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계승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 = dp[i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console.log(dp[1]);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33700" y="2184400"/>
            <a:ext cx="12433300" cy="7213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2193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2193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dp[i]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이친수의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[0]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dp[1]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n &gt;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dp[2]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range(3,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i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이친수는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i-1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끝에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붙이거나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i-2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끝에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01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붙여서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만들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 = dp[i - 1] + dp[i - 2]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print(dp[n])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2193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N=90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int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넘어가므로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long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 dp = new long[n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dp[1]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(n &gt; 1) dp[2]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for (int i = 3;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점화식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n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이친수의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(n-1)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(n-2)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 = dp[i - 1] + dp[i - 2];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System.out.println(dp[n]);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2193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1877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Number(fs.readFileSync(0).toString().trim());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BigInt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new BigInt64Array(n + 1);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dp[1] = 1n;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(n &gt; 1) dp[2] = 1n;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3;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연속될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없다는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조건에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피보나치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수열의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규칙을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따름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 = dp[i - 1] + dp[i - 2];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console.log(dp[n].toString());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59100" y="2146300"/>
            <a:ext cx="12369800" cy="723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11726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dp[i]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2*i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채우는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방법의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[0]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dp[1]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n &gt;= 2: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dp[2] =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range(3,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마지막에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세로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타일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붙이는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(dp[i-1])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타일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붙이는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(dp[i-2])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 = (dp[i - 1] + dp[i - 2]) % 10007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print(dp[n])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Scanner sc = new Scanner(System.in);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sc.nextInt();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dp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(n &gt;= 1) dp[1]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(n &gt;= 2) dp[2] 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(int i = 3;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점화식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n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칸은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n-1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n-2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방법의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 = (dp[i - 1] + dp[i - 2]) % 10007;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System.out.println(dp[n]);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00" y="9550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3655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Number(fs.readFileSync(0).toString().trim());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new Int32Array(n + 1);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(n &gt;= 1) dp[1]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(n &gt;= 2) dp[2] 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3;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2*n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직사각형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채우기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 = (dp[i - 1] + dp[i - 2]) % 10007;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console.log(dp[n]);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17800" y="2146300"/>
            <a:ext cx="12839700" cy="723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9252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2065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349500"/>
            <a:ext cx="47498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1400" y="25146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동적</a:t>
            </a:r>
            <a:r>
              <a:rPr lang="en-US" sz="28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계획법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1463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14501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2193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11726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9252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1915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11049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2098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번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2349500"/>
            <a:ext cx="4749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3060700"/>
            <a:ext cx="3200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최소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신장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11050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 11051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 1010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 1722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 1256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769100" y="2349500"/>
            <a:ext cx="4749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945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기하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11758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17387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2162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2166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46990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5435600"/>
            <a:ext cx="2425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트리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알아보기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" y="5994400"/>
            <a:ext cx="4787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11725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1068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4699000"/>
            <a:ext cx="47498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349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이진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4900" y="5994400"/>
            <a:ext cx="3657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1991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769100" y="4699000"/>
            <a:ext cx="4749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945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트라이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945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14425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016000" y="7048500"/>
            <a:ext cx="4749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7048500"/>
            <a:ext cx="47498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5349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49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쓰는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곳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4900" y="8318500"/>
            <a:ext cx="4597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소개할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포함되는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나열해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7048500"/>
            <a:ext cx="47498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28700" y="9601200"/>
            <a:ext cx="292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9252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11400"/>
            <a:ext cx="72517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s1 = [""] + list(input().strip())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s2 = [""] + list(input().strip())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len(s1) - 1, len(s2)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(m + 1)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DP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LCS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j in range(1, m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s1[i] == s2[j]: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dp[i][j] = dp[i - 1][j - 1]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dp[i][j] = max(dp[i - 1][j], dp[i][j - 1])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length = dp[n][m]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print(length)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311400"/>
            <a:ext cx="72517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역추적을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통해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LCS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length &gt;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r, c = n, m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r &gt; 0 and c &gt;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s1[r] == s2[c]: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res.append(s1[r])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dp[r - 1][c] &gt;= dp[r][c - 1]: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print("".join(reversed(res)))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9252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char[] s1 = br.readLine().toCharArray();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char[] s2 = br.readLine().toCharArray();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s1.length;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s2.length;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dp = new int[n + 1][m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j = 1; j &lt;= m;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(s1[i - 1] == s2[j - 1])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dp[i][j] = dp[i - 1][j - 1]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dp[i][j] = Math.max(dp[i - 1][j], dp[i][j - 1]);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System.out.println(dp[n][m]);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역추적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r = n, c = 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(r &gt; 0 &amp;&amp; c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(s1[r - 1] == s2[c - 1])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sb.append(s1[r - 1]);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r--; c--;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(dp[r - 1][c] &gt;= dp[r][c - 1]) r--;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else c--;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(sb.length() &gt; 0) System.out.println(sb.reverse().toString());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9252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s1 = input[0];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s2 = input[1];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s1.length;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 = s2.length;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n + 1 }, () =&gt; new Int32Array(m + 1));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1; j &lt;= m;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(s1[i - 1] === s2[j - 1])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dp[i][j] = dp[i - 1][j - 1]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dp[i][j] = Math.max(dp[i - 1][j], dp[i][j - 1]);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console.log(dp[n][m]);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역추적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과정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res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r = n, c = 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(r &gt; 0 &amp;&amp; c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(s1[r - 1] === s2[c - 1])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res = s1[r - 1] + res;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r--; c--;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(dp[r - 1][c] &gt;= dp[r][c - 1]) r--;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 c--;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(res !== "") console.log(res);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13200" y="2133600"/>
            <a:ext cx="10248900" cy="725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91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5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2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행렬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grid = [list(map(int, list(input().strip())))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m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max_side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j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칸이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경우에만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정사각형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가능성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grid[i][j] ==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행이나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열은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값들이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없으므로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자신이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변의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i == 0 or j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654300"/>
            <a:ext cx="72517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(dp[i][j-1]),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(dp[i-1][j]),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대각선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(dp[i-1][j-1])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최솟값에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것이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칸에서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만들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정사각형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변의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min(dp[i - 1][j], dp[i][j - 1], dp[i - 1][j - 1])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변의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최댓값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dp[i][j] &gt; max_side: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max_side = dp[i][j]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print(max_side ** 2)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넓이를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출력해야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길이를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제곱함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dp = new int[n][m];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maxSide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String line = br.readLine();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j = 0; j &lt; m;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val = line.charAt(j) - '0';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(val ==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(i == 0 || j 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dp[i][j]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주변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3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칸의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DP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+1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정사각형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완성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int min = Math.min(dp[i - 1][j], dp[i][j - 1]);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dp[i][j] = Math.min(min, dp[i - 1][j - 1])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발견된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변의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maxSide = Math.max(maxSide, dp[i][j]);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System.out.println(maxSide * maxSide);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1915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8161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n }, () =&gt; new Int32Array(m));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maxSide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row = input[i + 1].trim();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0; j &lt; m;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(row[j] === '1')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(i === 0 || j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좌상단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대각선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비교하여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최솟값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+ 1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Math.min(dp[i - 1][j], dp[i][j - 1], dp[i - 1][j - 1])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(dp[i][j] &gt; maxSide) maxSide = dp[i][j];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console.log(maxSide * maxSide);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02100" y="2133600"/>
            <a:ext cx="10071100" cy="725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11049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11049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790700"/>
            <a:ext cx="72517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matrix = [list(map(int, input().split()))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dp[i][j]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j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행렬까지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곱했을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n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term in range(1, n):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구간의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n-1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늘려가며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start in range(n - term):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end = start + term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dp[start][end] = float('inf')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매우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k in range(start, end):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최솟값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앞구간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곱셈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)+(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뒷구간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곱셈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)+(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곱셈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cost = dp[start][k] + dp[k + 1][end] + (matrix[start][0] * matrix[k][1] * matrix[end][1])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cost &lt; dp[start][end]: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dp[start][end] = cost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print(dp[0][n - 1])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11049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797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matrix = new int[n][2];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matrix[i][0]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matrix[i][1]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dp = new int[n][n];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6797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for (int term = 1; term &lt; n; term++)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start = 0; start &lt; n - term; start++)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end = start + term;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dp[start][end] = Integer.MAX_VALUE;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(int k = start; k &lt; end; k++)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점화식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dp[i][j] = min(dp[i][k] + dp[k+1][j] + r_i * c_k * c_j)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int cost = dp[start][k] + dp[k + 1][end] + (matrix[start][0] * matrix[k][1] * matrix[end][1]);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dp[start][end] = Math.min(dp[start][end], cost);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System.out.println(dp[0][n - 1]);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378200" y="2133600"/>
            <a:ext cx="11544300" cy="725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1463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11049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5306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matrix = input.slice(1).map(line =&gt; line.split(' ').map(Number));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n }, () =&gt; new Int32Array(n));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term = 1; term &lt; n; term++)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start = 0; start &lt; n - term; start++)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end = start + term;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dp[start][end] = 2147483647; // Max Int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35306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(let k = start; k &lt; end; k++)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행렬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곱셈의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결합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법칙을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이용한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const cost = dp[start][k] + dp[k + 1][end] + (matrix[start][0] * matrix[k][1] * matrix[end][1]);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(cost &lt; dp[start][end])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dp[start][end] = cost;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console.log(dp[0][n - 1]);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07000" y="4711700"/>
            <a:ext cx="7861300" cy="4394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2098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외판원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순회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(TSP)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200" y="2819400"/>
            <a:ext cx="16154400" cy="172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번부터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번까지의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어느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출발하여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찍고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출발지점으로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돌아오는데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드는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3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구하는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 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갔던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도시로는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없음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문제는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조금만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늘어나도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경우의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기하급수적으로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폭증하는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따라서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단순히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탐색하는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완전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탐색으로는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제한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내에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해결할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없으며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효율성을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동적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계획법을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사용해야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200" y="2120900"/>
            <a:ext cx="16167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설명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81100" y="4076700"/>
            <a:ext cx="1917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40000" y="2933700"/>
            <a:ext cx="2451100" cy="378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866900" y="5270500"/>
            <a:ext cx="1257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76500" y="5918200"/>
            <a:ext cx="2413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489200" y="4648200"/>
            <a:ext cx="241300" cy="38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2400300" y="4241800"/>
            <a:ext cx="279400" cy="101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5600700" y="3810000"/>
            <a:ext cx="3441700" cy="2667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6502400" y="3898900"/>
            <a:ext cx="2921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6629400" y="3733800"/>
            <a:ext cx="292100" cy="1016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965700" y="4000500"/>
            <a:ext cx="1257300" cy="38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88000" y="4648200"/>
            <a:ext cx="241300" cy="381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5588000" y="3314700"/>
            <a:ext cx="1016000" cy="101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계획법으로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풀기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위한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핵심적인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도구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비용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행렬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,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비트마스킹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68400" y="5054600"/>
            <a:ext cx="1917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행렬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02100" y="6565900"/>
            <a:ext cx="6438900" cy="189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W[i][j]: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i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j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이동하는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</a:p>
          <a:p>
            <a:pPr algn="ctr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ex. W[0][1]=10(0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-&gt; 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비용은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10)</a:t>
            </a:r>
          </a:p>
          <a:p>
            <a:pPr algn="ctr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W[i][j]=0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경우는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길이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없단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뜻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ctr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i=j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대각선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성분은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자신이므로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0.)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29300" y="4000500"/>
            <a:ext cx="19177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i \ j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25100" y="2971800"/>
            <a:ext cx="6692900" cy="261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컴퓨터가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"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어느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방문했고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어느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갔는지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"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효율적으로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기억하기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en-US" sz="2300" b="true" i="false" u="none" strike="noStrike">
                <a:solidFill>
                  <a:srgbClr val="595959"/>
                </a:solidFill>
                <a:latin typeface="Pretendard Regular"/>
              </a:rPr>
              <a:t>2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진수</a:t>
            </a:r>
            <a:r>
              <a:rPr lang="en-US" sz="23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비트</a:t>
            </a:r>
            <a:r>
              <a:rPr lang="en-US" sz="2300" b="true" i="false" u="none" strike="noStrike">
                <a:solidFill>
                  <a:srgbClr val="595959"/>
                </a:solidFill>
                <a:latin typeface="Pretendard Regular"/>
              </a:rPr>
              <a:t>(Bit) 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자리가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번호를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의미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(1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미방문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ex.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 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-&gt; 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: 0011 (1+2=3)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완료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: 1111 (1+2+4+8=15)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1100" y="2120900"/>
            <a:ext cx="7073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행렬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: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간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배열을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저장하는</a:t>
            </a:r>
            <a:r>
              <a:rPr lang="en-US" sz="3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25100" y="2120900"/>
            <a:ext cx="52070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비트마스킹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965700" y="3162300"/>
            <a:ext cx="64389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인덱스와의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일치를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</a:p>
          <a:p>
            <a:pPr algn="ctr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아닌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24000" y="2832100"/>
            <a:ext cx="7404100" cy="1079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핵심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점화식과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0" y="2476500"/>
            <a:ext cx="8509000" cy="657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점화식을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재귀적으로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탐색하면서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계산했던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비용은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DP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테이블에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저장하여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중복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계산을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막는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메모이제이션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기법을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적용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경로이므로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어느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출발지로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설정해도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상관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없음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1. 0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출발지로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0001 -&gt; D[0][1]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구해야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2. 0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번에서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1, 2, 3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뻗어나감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A (0 -&gt; 1): D[1][3]+W[0][1] 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0011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B (0 -&gt; 2): D[2][5]+W[0][2] 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0101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C (0 -&gt; 3): D[3][9]+W[0][3] 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1001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변경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선택지에서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다시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남은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도시들로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뻗어나가며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끝까지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재귀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0-&gt;1-&gt;3-&gt;2-&gt;0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도시순으로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순회하는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최적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비용은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10(0-&gt;1)+10(1-&gt;3)+9(3-&gt;2)+6(2-&gt;0)=35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예제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정답은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35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1700" y="3848100"/>
            <a:ext cx="8712200" cy="261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c: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v: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현재까지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도시들의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집합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비트마스크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next: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다음에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아직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방문하지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않은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가능한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곳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c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있으며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v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집합의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도시들을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방문했을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앞으로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남은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도시들을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모두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순회하고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출발점으로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돌아가는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3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tru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의미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9800" y="2120900"/>
            <a:ext cx="1993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점화식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25000" y="1727200"/>
            <a:ext cx="49657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동적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계획법으로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도출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2098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3400" y="955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 = [list(map(int, input().split()))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: dp[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][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방문비트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않음을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[[-1] * (1 &lt;&lt; N)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INF = float('inf')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def tsp(c, v):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v == (1 &lt;&lt; N) - 1: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돌아갈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무한대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W[c][0] if W[c][0] &gt; 0 else INF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dp[c][v] != -1: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있다면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dp[c][v]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min_cost = INF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133600"/>
            <a:ext cx="72517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i in range(N):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않았고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있다면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not (v &amp; (1 &lt;&lt; i)) and W[c][i] &gt;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재귀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호출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+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나머지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cost = tsp(i, v | (1 &lt;&lt; i)) + W[c][i]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min_cost = min(min_cost, cost)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dp[c][v] = min_cost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return dp[c][v]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print(tsp(0, 1)) #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상태는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2098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8161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 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int[][] 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int[][] dp;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final int INF = 16000000 + 1; //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16 *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1,000,000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 = new int[N][N];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for(int i=0; i&lt;N;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for(int j=0; j&lt;N;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W[i][j]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dp = new int[N][1 &lt;&lt; N]; // DP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: 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미계산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상태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2192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for(int i=0; i&lt;N;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Arrays.fill(dp[i], -1);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System.out.println(tsp(0, 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static int tsp(int c, int 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(v == (1 &lt;&lt; N) - 1)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완료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(W[c][0] == 0) return INF;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return W[c][0];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(dp[c][v] != -1) return dp[c][v];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dp[c][v] = INF;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(v &amp; (1&lt;&lt;i) == 0)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((v &amp; (1 &lt;&lt; i)) == 0 &amp;&amp; W[c][i] !=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temp = tsp(i, v | (1 &lt;&lt; i)) + W[c][i];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dp[c][v] = Math.min(dp[c][v], temp);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dp[c][v];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2098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parseInt(input[0]);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W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W.push(input[i].trim().split(/\s+/).map(Number));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INF = 16000000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N }, () =&gt; Array(1 &lt;&lt; N).fill(-1));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function tsp(c, 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(v === (1 &lt;&lt; N) - 1)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완료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W[c][0] === 0 ? INF : W[c][0];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(dp[c][v] !== -1) return dp[c][v];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dp[c][v] = INF;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590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(!(v &amp; (1 &lt;&lt; i)) &amp;&amp; W[c][i] !== 0)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&amp;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const cost = tsp(i, v | (1 &lt;&lt; i)) + W[c][i];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dp[c][v] = Math.min(dp[c][v], cost);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return dp[c][v];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console.log(tsp(0, 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62300" y="2133600"/>
            <a:ext cx="11963400" cy="725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14003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14003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3400" y="955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bisect import bisect_left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arr = list(map(int, input().split()))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lis: LIS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형태를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유지하기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pos: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LIS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몇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들어갔는지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lis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pos = [0] * n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not lis or lis[-1] &lt; arr[i]: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pos[i] = len(lis)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lis.append(arr[i])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들어갈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(O(log N))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idx = bisect_left(lis, arr[i])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lis[idx] = arr[i]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pos[i] = idx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133600"/>
            <a:ext cx="72517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length = len(lis)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print(length)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역추적을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통해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result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target = length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 - 1, -1, -1):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pos[i] == target: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result.append(arr[i])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target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print(*(result[::-1]))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14003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8161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arr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arr[i]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List&lt;Integer&gt; lis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pos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(lis.isEmpty() || lis.get(lis.size() - 1) &lt; arr[i])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pos[i] = lis.size();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lis.add(arr[i]);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left = 0, right = lis.size()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while (left &lt; right) 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int mid = (left + right) /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(lis.get(mid) &lt; arr[i]) left = mid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else right = mid;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lis.set(left, arr[i]);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pos[i] = left;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length = lis.size();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sb.append(length).append("\n");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int[] result = new int[length];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target = length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i = n - 1; i &gt;= 0; i--)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(pos[i] == target)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result[target--] = arr[i];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val : result) sb.append(val).append("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System.out.println(sb);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1463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dp[i]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[0]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range(2,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1.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빼는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기본값으로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(dp[i-1]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 = dp[i - 1]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2. 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나누어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떨어지면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나누는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비교하여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최솟값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i % 2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 = min(dp[i], dp[i // 2]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3. 3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나누어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떨어지면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3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나누는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비교하여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최솟값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i % 3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 = min(dp[i], dp[i // 3]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print(dp[n])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14003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 = input[1].split('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lis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pos = new Int32Array(n);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or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(lis.length === 0 || lis[lis.length - 1] &lt; arr[i])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pos[i] = lis.length;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lis.push(arr[i]);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left = 0, right = lis.length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(left &lt;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let mid = Math.floor((left + right) / 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(lis[mid] &lt; arr[i]) left = mid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else right = mid;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590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lis[left] = arr[i];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pos[i] = left;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length = lis.length;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ans = length +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result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target = length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n - 1; i &gt;= 0; i--)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(pos[i] === target)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result.push(arr[i]);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target--;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ans += result.reverse().join(' 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process.stdout.write(ans + "\n");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09800" y="2425700"/>
            <a:ext cx="13855700" cy="636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11758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11758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3400" y="955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76500"/>
            <a:ext cx="72517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좌표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x1, y1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x2, y2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x3, y3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신발끈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공식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외적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이용한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판별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ccw = (x1*y2 + x2*y3 + x3*y1) - (y1*x2 + y2*x3 + y3*x1)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ccw &gt;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elif ccw &lt;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print(-1)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print(0)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11758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448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x = new int[4];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y = new int[4];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3;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x[i]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y[i]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844800"/>
            <a:ext cx="74803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(x1y2 + x2y3 + x3y1) - (x2y1 + x3y2 + x1y3)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result = (x[1] * y[2] + x[2] * y[3] + x[3] * y[1])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- (x[2] * y[1] + x[3] * y[2] + x[1] * y[3]);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(result &gt; 0) System.out.println(1);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 if (result &lt; 0) System.out.println(-1);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 System.out.println(0);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11758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5019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points = input.map(line =&gt; line.split(' ').map(Number));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[x1, y1] = points[0];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[x2, y2] = points[1];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[x3, y3] = points[2];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벡터의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외적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결과에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따른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ccw = (x1 * y2 + x2 * y3 + x3 * y1) - (x2 * y1 + x3 * y2 + x1 *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(ccw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 else if (ccw &lt;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console.log(-1);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08200" y="2349500"/>
            <a:ext cx="14071600" cy="7035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17387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17387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3400" y="955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좌표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x1, y1, x2, y2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x3, y3, x4, y4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CCW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4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def get_ccw(x1, y1, x2, y2, x3, y3):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 = (x1 * y2 + x2 * y3 + x3 * y1) - (y1 * x2 + y2 * x3 + y3 * x1)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res &gt; 0: return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elif res &lt; 0: return -1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else: return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abc = get_ccw(x1, y1, x2, y2, x3, y3)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abd = get_ccw(x1, y1, x2, y2, x4, y4)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cda = get_ccw(x3, y3, x4, y4, x1, y1)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cdb = get_ccw(x3, y3, x4, y4, x2, y2)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368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ans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abc * abd &lt;= 0 and cda * cdb &lt;=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일직선상에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예외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abc * abd == 0 and cda * cdb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min(x1, x2) &lt;= max(x3, x4) and min(x3, x4) &lt;= max(x1, x2) and \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min(y1, y2) &lt;= max(y3, y4) and min(y3, y4) &lt;= max(y1, y2):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ans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ans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print(ans)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17387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8161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x1 = Long.parseLong(st.nextToken()), y1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x2 = Long.parseLong(st.nextToken()), y2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x3 = Long.parseLong(st.nextToken()), y3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x4 = Long.parseLong(st.nextToken()), y4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int abc = ccw(x1, y1, x2, y2, x3,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abd = ccw(x1, y1, x2, y2, x4, y4);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cda = ccw(x3, y3, x4, y4, x1, y1);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033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cdb = ccw(x3, y3, x4, y4, x2, y2);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boolean intersect =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(abc * abd &lt;= 0 &amp;&amp; cda * cdb &lt;=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(abc * abd == 0 &amp;&amp; cda * cdb 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일직선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범위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<![CDATA[                if (Math.min(x1, x2) <= Math.max(x3, x4) && Math.min(x3, x4) <= Math.max(x1, x2) &&]]>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Math.min(y1, y2) &lt;= Math.max(y3, y4) &amp;&amp; Math.min(y3, y4) &lt;= Math.max(y1, y2))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intersect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intersect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System.out.println(intersect ? 1 : 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int ccw(long x1, long y1, long x2, long y2, long x3, long y3)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long res = (x1 * y2 + x2 * y3 + x3 * y1) - (x2 * y1 + x3 * y2 + x1 *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(res &gt; 0) return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(res &lt; 0) return -1;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17387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797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[x1, y1, x2, y2] = input[0].split(' ').map(BigInt);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[x3, y3, x4, y4] = input[1].split(' ').map(BigInt);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function getCCW(x1, y1, x2, y2, x3, y3)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val = (x1 * y2 + x2 * y3 + x3 * y1) - (x2 * y1 + x3 * y2 + x1 *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(val &gt; 0n) return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(val &lt; 0n) return -1;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return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abc = getCCW(x1, y1, x2, y2, x3,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abd = getCCW(x1, y1, x2, y2, x4, y4);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cda = getCCW(x3, y3, x4, y4, x1, y1);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cdb = getCCW(x3, y3, x4, y4, x2, y2);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6797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ans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(abc * abd &lt;= 0 &amp;&amp; cda * cdb &lt;=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(abc * abd === 0 &amp;&amp; cda * cdb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일직선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판단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(BigInt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minX12 = x1 &lt; x2 ? x1 : x2, maxX12 = x1 &gt; x2 ? x1 : x2;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minX34 = x3 &lt; x4 ? x3 : x4, maxX34 = x3 &gt; x4 ? x3 : x4;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minY12 = y1 &lt; y2 ? y1 : y2, maxY12 = y1 &gt; y2 ? y1 : y2;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minY34 = y3 &lt; y4 ? y3 : y4, maxY34 = y3 &gt; y4 ? y3 : y4;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<![CDATA[        if (minX12 <= maxX34 && minX34 <= maxX12 && minY12 <= maxY34 && minY34 <= maxY12) {]]>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ans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ans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console.log(ans);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136900" y="2387600"/>
            <a:ext cx="12014200" cy="6997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2162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1463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5946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dp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for (int i = 2;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 = dp[i - 1] + 1; // i-1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횟수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(i % 2 == 0) dp[i] = Math.min(dp[i], dp[i / 2] + 1); // 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나눠질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(i % 3 == 0) dp[i] = Math.min(dp[i], dp[i / 3] + 1); // 3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나눠질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System.out.println(dp[n]);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3400" y="955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lines = [list(map(int, input().split()))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 = [i for i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find(x):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parent[x] == x: return x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parent[x] = find(parent[x])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parent[x]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ccw(x1, y1, x2, y2, x3, y3):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 = (x1*y2 + x2*y3 + x3*y1) - (y1*x2 + y2*x3 + y3*x1)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1 if res &gt; 0 else -1 if res &lt; 0 else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is_intersect(l1, l2):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x1, y1, x2, y2 = l1; x3, y3, x4, y4 = l2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abc, abd = ccw(x1, y1, x2, y2, x3, y3), ccw(x1, y1, x2, y2, x4, y4)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cda, cdb = ccw(x3, y3, x4, y4, x1, y1), ccw(x3, y3, x4, y4, x2, y2)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abc * abd &lt;= 0 and cda * cdb &lt;= 0: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1811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abc * abd == 0 and cda * cdb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return min(x1, x2) &lt;= max(x3, x4) and min(x3, x4) &lt;= max(x1, x2) and \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min(y1, y2) &lt;= max(y3, y4) and min(y3, y4) &lt;= max(y1, y2)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False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j in range(i + 1, 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선분이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교차하면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하나의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그룹으로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(Union)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is_intersect(lines[i], lines[j]):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root_i, root_j = find(i), find(j)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root_i != root_j: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parent[root_j] = root_i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그룹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group_info = {}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root = find(i)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group_info[root] = group_info.get(root, 0)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print(len(group_info))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print(max(group_info.values()))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int[] parent;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long[][] l = new long[n][4];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parent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0; j &lt; 4; j++) l[i][j]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parent[i] = 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j = i + 1; j &lt;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(isIntersect(l[i], l[j]))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int r1 = find(i), r2 = find(j);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033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(r1 != r2) parent[r2] = r1;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int[] count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groups = 0, maxSize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r = find(i);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(count[r] == 0) groups++;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count[r]++;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maxSize = Math.max(maxSize, count[r]);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System.out.println(groups + "\n" + maxSize);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int find(int x)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(parent[x] == x) return x;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parent[x] = find(parent[x]);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boolean isIntersect(long[] l1, long[] l2)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abc = ccw(l1[0], l1[1], l1[2], l1[3], l2[0], l2[1]);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abd = ccw(l1[0], l1[1], l1[2], l1[3], l2[2], l2[3]);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int cda = ccw(l2[0], l2[1], l2[2], l2[3], l1[0], l1[1]);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cdb = ccw(l2[0], l2[1], l2[2], l2[3], l1[2], l1[3]);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(abc * abd &lt;= 0 &amp;&amp; cda * cdb &lt;=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(abc * abd == 0 &amp;&amp; cda * cdb 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<![CDATA[                return Math.min(l1[0], l1[2]) <= Math.max(l2[0], l2[2]) && Math.min(l2[0], l2[2]) <= Math.max(l1[0], l1[2]) &&]]>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Math.min(l1[1], l1[3]) &lt;= Math.max(l2[1], l2[3]) &amp;&amp; Math.min(l2[1], l2[3]) &lt;= Math.max(l1[1], l1[3]);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return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int ccw(long x1, long y1, long x2, long y2, long x3, long y3)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long v = (x1 * y2 + x2 * y3 + x3 * y1) - (x2 * y1 + x3 * y2 + x1 *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v &gt; 0 ? 1 : (v &lt; 0 ? -1 : 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lines = input.slice(1).map(line =&gt; line.split(' ').map(BigInt));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 = Array.from({ length: n }, (_, i) =&gt; 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find(x)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(parent[x] === x) return x;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parent[x] = find(parent[x]);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ccw(x1, y1, x2, y2, x3, y3)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v = (x1 * y2 + x2 * y3 + x3 * y1) - (x2 * y1 + x3 * y2 + x1 * y3);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v &gt; 0n ? 1 : v &lt; 0n ? -1 :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i + 1; j &lt;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[x1, y1, x2, y2] = lines[i], [x3, y3, x4, y4] = lines[j];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abc = ccw(x1, y1, x2, y2, x3, y3), abd = ccw(x1, y1, x2, y2, x4, y4);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cda = ccw(x3, y3, x4, y4, x1, y1), cdb = ccw(x3, y3, x4, y4, x2, y2);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intersect =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(abc * abd &lt;= 0 &amp;&amp; cda * cdb &lt;=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(abc * abd === 0 &amp;&amp; cda * cdb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const minX12 = x1 &lt; x2 ? x1 : x2, maxX12 = x1 &gt; x2 ? x1 : x2;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const minX34 = x3 &lt; x4 ? x3 : x4, maxX34 = x3 &gt; x4 ? x3 : x4;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const minY12 = y1 &lt; y2 ? y1 : y2, maxY12 = y1 &gt; y2 ? y1 : y2;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const minY34 = y3 &lt; y4 ? y3 : y4, maxY34 = y3 &gt; y4 ? y3 : y4;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<![CDATA[                if (minX12 <= maxX34 && minX34 <= maxX12 && minY12 <= maxY34 && minY34 <= maxY12) intersect = true;]]>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intersect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(intersect)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const r1 = find(i), r2 = find(j);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(r1 !== r2) parent[r2] = r1;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4051300"/>
            <a:ext cx="7861300" cy="275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counts = {};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r = find(i);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counts[r] = (counts[r] || 0)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 = Object.values(counts);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console.log(`${result.length}\n${Math.max(...result)}`);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0" y="2578100"/>
            <a:ext cx="12446000" cy="596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2166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773400" y="9550400"/>
            <a:ext cx="1485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points = [list(map(int, input().split()))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이어주기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points.append(points[0])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신발끈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공식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(x1y2 + x2y3 + ...) - (y1x2 + y2x3 + ...)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area1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area2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area1 += points[i][0] * points[i+1][1]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area2 += points[i][1] * points[i+1][0]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result = abs(area1 - area2) /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소수점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자리까지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print(f"{result:.1f}")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 x = new long[n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 y = new long[n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x[i]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y[i]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좌표를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x[n] = x[0];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y[n] = y[0];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590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long sum1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long sum2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sum1 += x[i] * y[i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sum2 += y[i] * x[i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double area = Math.abs(sum1 - sum2) / 2.0;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System.out.printf("%.1f\n", area);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2166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58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points = input.slice(1).map(line =&gt; line.split(' ').map(Number));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sum1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sum2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[x1, y1] = points[i];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[x2, y2] = points[(i + 1) % n];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sum1 += x1 * y2;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sum2 += y1 * x2;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result = Math.abs(sum1 - sum2) /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console.log(result.toFixed(1));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13, 14, 15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계획법과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기하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1463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797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Number(fs.readFileSync(0).toString().trim());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new Int32Array(n + 1);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2;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(i-1)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회를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것으로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 = dp[i - 1]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2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나누는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보장하면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(i % 2 === 0) dp[i] = Math.min(dp[i], dp[i / 2] + 1);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3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나누는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횟수를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보장하면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(i % 3 === 0) dp[i] = Math.min(dp[i], dp[i / 3] + 1);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console.log(dp[n]);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924300" y="2133600"/>
            <a:ext cx="10452100" cy="725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동적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계획법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14501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14501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 = [0]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 = [0]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t[i], p[i]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[0] * (n + 2) # i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날부터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퇴사일까지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range(n, 0, -1):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퇴사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전날부터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거꾸로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확인하며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최적의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i + t[i] &lt;= n + 1: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기간이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퇴사일을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i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날에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 = max(p[i] + dp[i + t[i]], dp[i + 1])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else: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기간이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길어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다음날의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최적값을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그대로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가져옴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 = dp[i + 1]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print(dp[1])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14501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동적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계획법과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기하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5019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T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P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dp = new int[n + 2];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5019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(int i = n; i &gt;= 1; i--)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nextDay = i + T[i];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(nextDay &lt;= n + 1)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 = Math.max(P[i] + dp[nextDay], dp[i + 1]);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기간이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퇴사일을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넘길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불가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 = dp[i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System.out.println(dp[1]);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